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6" r:id="rId3"/>
    <p:sldId id="308" r:id="rId4"/>
    <p:sldId id="310" r:id="rId5"/>
    <p:sldId id="309" r:id="rId6"/>
    <p:sldId id="299" r:id="rId7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9423"/>
    <a:srgbClr val="86121C"/>
    <a:srgbClr val="141313"/>
    <a:srgbClr val="004378"/>
    <a:srgbClr val="009C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3" autoAdjust="0"/>
    <p:restoredTop sz="87076" autoAdjust="0"/>
  </p:normalViewPr>
  <p:slideViewPr>
    <p:cSldViewPr snapToGrid="0" snapToObjects="1">
      <p:cViewPr>
        <p:scale>
          <a:sx n="150" d="100"/>
          <a:sy n="150" d="100"/>
        </p:scale>
        <p:origin x="-80" y="2936"/>
      </p:cViewPr>
      <p:guideLst>
        <p:guide orient="horz" pos="736"/>
        <p:guide pos="49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569" y="6162401"/>
            <a:ext cx="936399" cy="334316"/>
          </a:xfrm>
          <a:prstGeom prst="rect">
            <a:avLst/>
          </a:prstGeom>
        </p:spPr>
      </p:pic>
      <p:pic>
        <p:nvPicPr>
          <p:cNvPr id="12" name="Bild 11" descr="Logo_AWI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87" y="456155"/>
            <a:ext cx="2621832" cy="379909"/>
          </a:xfrm>
          <a:prstGeom prst="rect">
            <a:avLst/>
          </a:prstGeom>
        </p:spPr>
      </p:pic>
      <p:cxnSp>
        <p:nvCxnSpPr>
          <p:cNvPr id="6" name="Gerade Verbindung 5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10/17/14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10/17/14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3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550156"/>
            <a:ext cx="812822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8D566-8D13-5C43-8939-614299B6941B}" type="datetimeFigureOut">
              <a:rPr lang="de-DE" smtClean="0"/>
              <a:pPr/>
              <a:t>10/17/14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70022" y="6550156"/>
            <a:ext cx="5711878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627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1">
              <a:lumMod val="75000"/>
              <a:lumOff val="2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1717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hdl.handle.net/10013/epic.44264" TargetMode="Externa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jpg"/><Relationship Id="rId10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hyperlink" Target="http://doi.pangaea.de/10.1594/PANGAEA.775547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hyperlink" Target="http://issues.pangaea.de/secure/Dashboard.jspa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ssues.pangaea.de/secure/CreateIssueDetails!init.jspa?pid=10010&amp;issuetype=6&amp;summary=Data+submission+2011-09-20T12:16:40Z+(Stefanie+Schumacher,+Alfred+Wegener+Institute+for+Polar+and+Marine+Research,+Bremerhaven)&amp;customfield_10002=Schum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4949664"/>
            <a:ext cx="2924864" cy="70128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376512" y="1330947"/>
            <a:ext cx="6767488" cy="330784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06132" y="1319167"/>
            <a:ext cx="7301999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3600" dirty="0" smtClean="0">
                <a:latin typeface="Times"/>
                <a:cs typeface="Times"/>
              </a:rPr>
              <a:t>An </a:t>
            </a:r>
            <a:r>
              <a:rPr lang="de-DE" sz="3600" dirty="0" err="1">
                <a:latin typeface="Times"/>
                <a:cs typeface="Times"/>
              </a:rPr>
              <a:t>introduction</a:t>
            </a:r>
            <a:r>
              <a:rPr lang="de-DE" sz="3600" dirty="0">
                <a:latin typeface="Times"/>
                <a:cs typeface="Times"/>
              </a:rPr>
              <a:t> </a:t>
            </a:r>
            <a:r>
              <a:rPr lang="de-DE" sz="3600" dirty="0" err="1">
                <a:latin typeface="Times"/>
                <a:cs typeface="Times"/>
              </a:rPr>
              <a:t>to</a:t>
            </a:r>
            <a:r>
              <a:rPr lang="de-DE" sz="3600" dirty="0">
                <a:latin typeface="Times"/>
                <a:cs typeface="Times"/>
              </a:rPr>
              <a:t> </a:t>
            </a:r>
            <a:r>
              <a:rPr lang="de-DE" sz="3600" dirty="0" err="1">
                <a:latin typeface="Times"/>
                <a:cs typeface="Times"/>
              </a:rPr>
              <a:t>the</a:t>
            </a:r>
            <a:r>
              <a:rPr lang="de-DE" sz="3600" dirty="0">
                <a:latin typeface="Times"/>
                <a:cs typeface="Times"/>
              </a:rPr>
              <a:t> Data Library </a:t>
            </a:r>
          </a:p>
          <a:p>
            <a:pPr algn="ctr"/>
            <a:r>
              <a:rPr lang="de-DE" sz="3600" dirty="0">
                <a:latin typeface="Times"/>
                <a:cs typeface="Times"/>
              </a:rPr>
              <a:t>PANGAEA® - Part II </a:t>
            </a:r>
            <a:r>
              <a:rPr lang="en-GB" sz="3600" dirty="0">
                <a:latin typeface="Times"/>
                <a:cs typeface="Times"/>
              </a:rPr>
              <a:t>Submitting data</a:t>
            </a:r>
            <a:r>
              <a:rPr lang="en-US" sz="3600" dirty="0">
                <a:latin typeface="Times"/>
                <a:cs typeface="Times"/>
              </a:rPr>
              <a:t> </a:t>
            </a:r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>
              <a:latin typeface="Times"/>
              <a:cs typeface="Times"/>
            </a:endParaRPr>
          </a:p>
          <a:p>
            <a:pPr algn="ctr"/>
            <a:endParaRPr lang="de-DE" sz="3600" dirty="0" smtClean="0">
              <a:latin typeface="Times"/>
              <a:cs typeface="Times"/>
            </a:endParaRPr>
          </a:p>
          <a:p>
            <a:pPr algn="ctr"/>
            <a:r>
              <a:rPr lang="de-DE" sz="2000" dirty="0" smtClean="0">
                <a:latin typeface="Times"/>
                <a:cs typeface="Times"/>
              </a:rPr>
              <a:t>Stefanie Schumacher &amp; Rainer Sieger</a:t>
            </a:r>
          </a:p>
          <a:p>
            <a:pPr algn="ctr"/>
            <a:r>
              <a:rPr lang="de-DE" sz="2000" dirty="0" err="1">
                <a:latin typeface="Times"/>
                <a:cs typeface="Times"/>
                <a:hlinkClick r:id="rId2"/>
              </a:rPr>
              <a:t>hdl</a:t>
            </a:r>
            <a:r>
              <a:rPr lang="de-DE" sz="2000" dirty="0">
                <a:latin typeface="Times"/>
                <a:cs typeface="Times"/>
                <a:hlinkClick r:id="rId2"/>
              </a:rPr>
              <a:t>:</a:t>
            </a:r>
            <a:r>
              <a:rPr lang="ro-RO" sz="2000" dirty="0">
                <a:latin typeface="Times"/>
                <a:cs typeface="Times"/>
                <a:hlinkClick r:id="rId2"/>
              </a:rPr>
              <a:t>10013/epic.44264</a:t>
            </a:r>
            <a:endParaRPr lang="de-DE" sz="2000" dirty="0">
              <a:latin typeface="Times"/>
              <a:cs typeface="Time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1238" y="2104895"/>
            <a:ext cx="5411787" cy="3679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l"/>
            <a:r>
              <a:rPr lang="de-DE" sz="2800" b="0" dirty="0" smtClean="0">
                <a:latin typeface="Times"/>
                <a:cs typeface="Times"/>
              </a:rPr>
              <a:t>Data-Model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31" name="Gruppierung 30"/>
          <p:cNvGrpSpPr/>
          <p:nvPr/>
        </p:nvGrpSpPr>
        <p:grpSpPr>
          <a:xfrm>
            <a:off x="3454400" y="4598327"/>
            <a:ext cx="2277533" cy="1219200"/>
            <a:chOff x="3454400" y="4598327"/>
            <a:chExt cx="2277533" cy="1219200"/>
          </a:xfrm>
        </p:grpSpPr>
        <p:sp>
          <p:nvSpPr>
            <p:cNvPr id="4" name="Rechteck 3"/>
            <p:cNvSpPr/>
            <p:nvPr/>
          </p:nvSpPr>
          <p:spPr>
            <a:xfrm>
              <a:off x="3454400" y="4598327"/>
              <a:ext cx="2277533" cy="1219200"/>
            </a:xfrm>
            <a:prstGeom prst="rect">
              <a:avLst/>
            </a:prstGeom>
            <a:solidFill>
              <a:srgbClr val="FF0000">
                <a:alpha val="74000"/>
              </a:srgbClr>
            </a:solidFill>
            <a:ln>
              <a:noFill/>
            </a:ln>
            <a:effectLst>
              <a:outerShdw blurRad="123825" dist="23000" dir="3780000" sx="102000" sy="102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" name="Rechteck 1"/>
            <p:cNvSpPr/>
            <p:nvPr/>
          </p:nvSpPr>
          <p:spPr>
            <a:xfrm>
              <a:off x="4002608" y="4816523"/>
              <a:ext cx="12869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3600" dirty="0" smtClean="0">
                  <a:latin typeface="Times"/>
                  <a:cs typeface="Times"/>
                </a:rPr>
                <a:t>Daten </a:t>
              </a:r>
              <a:endParaRPr lang="de-DE" sz="3600" dirty="0"/>
            </a:p>
          </p:txBody>
        </p:sp>
      </p:grpSp>
      <p:grpSp>
        <p:nvGrpSpPr>
          <p:cNvPr id="51" name="Gruppierung 50"/>
          <p:cNvGrpSpPr/>
          <p:nvPr/>
        </p:nvGrpSpPr>
        <p:grpSpPr>
          <a:xfrm>
            <a:off x="325684" y="1131332"/>
            <a:ext cx="8622022" cy="3851633"/>
            <a:chOff x="325684" y="1131332"/>
            <a:chExt cx="8622022" cy="3851633"/>
          </a:xfrm>
        </p:grpSpPr>
        <p:grpSp>
          <p:nvGrpSpPr>
            <p:cNvPr id="44" name="Gruppierung 43"/>
            <p:cNvGrpSpPr/>
            <p:nvPr/>
          </p:nvGrpSpPr>
          <p:grpSpPr>
            <a:xfrm>
              <a:off x="6918828" y="2936634"/>
              <a:ext cx="2028878" cy="1181332"/>
              <a:chOff x="6807200" y="1371600"/>
              <a:chExt cx="2028878" cy="1181332"/>
            </a:xfrm>
          </p:grpSpPr>
          <p:sp>
            <p:nvSpPr>
              <p:cNvPr id="34" name="Textfeld 33"/>
              <p:cNvSpPr txBox="1"/>
              <p:nvPr/>
            </p:nvSpPr>
            <p:spPr>
              <a:xfrm>
                <a:off x="6807200" y="1371600"/>
                <a:ext cx="10823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Projekt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7933267" y="2091267"/>
                <a:ext cx="902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Event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8" name="Textfeld 37"/>
              <p:cNvSpPr txBox="1"/>
              <p:nvPr/>
            </p:nvSpPr>
            <p:spPr>
              <a:xfrm>
                <a:off x="7205134" y="1731434"/>
                <a:ext cx="15178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Kampagne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46" name="Gruppierung 45"/>
            <p:cNvGrpSpPr/>
            <p:nvPr/>
          </p:nvGrpSpPr>
          <p:grpSpPr>
            <a:xfrm>
              <a:off x="325684" y="2862430"/>
              <a:ext cx="3006565" cy="1255536"/>
              <a:chOff x="384668" y="3143598"/>
              <a:chExt cx="3006565" cy="1255536"/>
            </a:xfrm>
          </p:grpSpPr>
          <p:sp>
            <p:nvSpPr>
              <p:cNvPr id="36" name="Textfeld 35"/>
              <p:cNvSpPr txBox="1"/>
              <p:nvPr/>
            </p:nvSpPr>
            <p:spPr>
              <a:xfrm>
                <a:off x="384668" y="3143598"/>
                <a:ext cx="902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Autor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2095987" y="3937469"/>
                <a:ext cx="12952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Referenz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639750" y="3537299"/>
                <a:ext cx="25314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Mitarbeiter/Institut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45" name="Gruppierung 44"/>
            <p:cNvGrpSpPr/>
            <p:nvPr/>
          </p:nvGrpSpPr>
          <p:grpSpPr>
            <a:xfrm>
              <a:off x="3514259" y="1426865"/>
              <a:ext cx="2931695" cy="1221264"/>
              <a:chOff x="3370326" y="1426865"/>
              <a:chExt cx="2931695" cy="1221264"/>
            </a:xfrm>
          </p:grpSpPr>
          <p:sp>
            <p:nvSpPr>
              <p:cNvPr id="32" name="Textfeld 31"/>
              <p:cNvSpPr txBox="1"/>
              <p:nvPr/>
            </p:nvSpPr>
            <p:spPr>
              <a:xfrm>
                <a:off x="3370326" y="1426865"/>
                <a:ext cx="14321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Parameter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3811543" y="1806664"/>
                <a:ext cx="20569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Methode/Gerät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40" name="Textfeld 39"/>
              <p:cNvSpPr txBox="1"/>
              <p:nvPr/>
            </p:nvSpPr>
            <p:spPr>
              <a:xfrm>
                <a:off x="5219673" y="2186464"/>
                <a:ext cx="10823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Einheit</a:t>
                </a:r>
                <a:endParaRPr lang="de-DE" sz="2400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</p:grpSp>
        <p:sp>
          <p:nvSpPr>
            <p:cNvPr id="42" name="Rechteck 41"/>
            <p:cNvSpPr/>
            <p:nvPr/>
          </p:nvSpPr>
          <p:spPr>
            <a:xfrm>
              <a:off x="325684" y="1131332"/>
              <a:ext cx="2407304" cy="1219200"/>
            </a:xfrm>
            <a:prstGeom prst="rect">
              <a:avLst/>
            </a:prstGeom>
            <a:solidFill>
              <a:srgbClr val="0000FF">
                <a:alpha val="86000"/>
              </a:srgbClr>
            </a:solidFill>
            <a:ln>
              <a:noFill/>
            </a:ln>
            <a:effectLst>
              <a:outerShdw blurRad="123825" dist="23000" dir="3780000" sx="102000" sy="102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330745" y="1426865"/>
              <a:ext cx="2402243" cy="646331"/>
            </a:xfrm>
            <a:prstGeom prst="rect">
              <a:avLst/>
            </a:prstGeom>
            <a:solidFill>
              <a:srgbClr val="0000FF">
                <a:alpha val="25000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de-DE" sz="3600" dirty="0" smtClean="0">
                  <a:latin typeface="Times"/>
                  <a:cs typeface="Times"/>
                </a:rPr>
                <a:t>Meta-Daten</a:t>
              </a:r>
              <a:endParaRPr lang="de-DE" sz="3600" dirty="0"/>
            </a:p>
          </p:txBody>
        </p:sp>
        <p:sp>
          <p:nvSpPr>
            <p:cNvPr id="47" name="Eingebuchteter Richtungspfeil 46"/>
            <p:cNvSpPr/>
            <p:nvPr/>
          </p:nvSpPr>
          <p:spPr>
            <a:xfrm rot="2145565">
              <a:off x="1985150" y="4668771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9" name="Eingebuchteter Richtungspfeil 48"/>
            <p:cNvSpPr/>
            <p:nvPr/>
          </p:nvSpPr>
          <p:spPr>
            <a:xfrm rot="19454435" flipH="1">
              <a:off x="6029864" y="4668771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0" name="Eingebuchteter Richtungspfeil 49"/>
            <p:cNvSpPr/>
            <p:nvPr/>
          </p:nvSpPr>
          <p:spPr>
            <a:xfrm rot="5400000">
              <a:off x="4067950" y="3241202"/>
              <a:ext cx="1236134" cy="314194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956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</a:t>
            </a:r>
            <a:r>
              <a:rPr lang="de-DE" sz="2800" b="0" dirty="0" err="1" smtClean="0">
                <a:latin typeface="Times"/>
                <a:cs typeface="Times"/>
              </a:rPr>
              <a:t>model</a:t>
            </a:r>
            <a:endParaRPr lang="de-DE" sz="2800" b="0" dirty="0">
              <a:latin typeface="Times"/>
              <a:cs typeface="Times"/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2633135" y="3327401"/>
            <a:ext cx="3829048" cy="1430865"/>
            <a:chOff x="2633135" y="3327401"/>
            <a:chExt cx="3829048" cy="1430865"/>
          </a:xfrm>
        </p:grpSpPr>
        <p:pic>
          <p:nvPicPr>
            <p:cNvPr id="2" name="Bild 1" descr="Bildschirmfoto 2014-08-12 um 4.01.09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3061" y="3736454"/>
              <a:ext cx="797983" cy="971040"/>
            </a:xfrm>
            <a:prstGeom prst="rect">
              <a:avLst/>
            </a:prstGeom>
          </p:spPr>
        </p:pic>
        <p:sp>
          <p:nvSpPr>
            <p:cNvPr id="3" name="Textfeld 2"/>
            <p:cNvSpPr txBox="1"/>
            <p:nvPr/>
          </p:nvSpPr>
          <p:spPr>
            <a:xfrm>
              <a:off x="2633135" y="3327401"/>
              <a:ext cx="110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>
                  <a:solidFill>
                    <a:srgbClr val="FF0000"/>
                  </a:solidFill>
                  <a:latin typeface="Times"/>
                  <a:cs typeface="Times"/>
                </a:rPr>
                <a:t>numerical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  <p:pic>
          <p:nvPicPr>
            <p:cNvPr id="4" name="Bild 3" descr="Bildschirmfoto 2014-08-12 um 4.03.17 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7719" y="3736454"/>
              <a:ext cx="927491" cy="1021812"/>
            </a:xfrm>
            <a:prstGeom prst="rect">
              <a:avLst/>
            </a:prstGeom>
          </p:spPr>
        </p:pic>
        <p:sp>
          <p:nvSpPr>
            <p:cNvPr id="26" name="Textfeld 25"/>
            <p:cNvSpPr txBox="1"/>
            <p:nvPr/>
          </p:nvSpPr>
          <p:spPr>
            <a:xfrm>
              <a:off x="4010023" y="3327401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>
                  <a:solidFill>
                    <a:srgbClr val="FF0000"/>
                  </a:solidFill>
                  <a:latin typeface="Times"/>
                  <a:cs typeface="Times"/>
                </a:rPr>
                <a:t>text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  <p:pic>
          <p:nvPicPr>
            <p:cNvPr id="27" name="Bild 26" descr="Bildschirmfoto 2014-08-12 um 4.10.06 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867" y="3736454"/>
              <a:ext cx="1475316" cy="960403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5274739" y="3327401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>
                  <a:solidFill>
                    <a:srgbClr val="FF0000"/>
                  </a:solidFill>
                  <a:latin typeface="Times"/>
                  <a:cs typeface="Times"/>
                </a:rPr>
                <a:t>object</a:t>
              </a:r>
              <a:endParaRPr lang="de-DE" dirty="0">
                <a:solidFill>
                  <a:srgbClr val="FF0000"/>
                </a:solidFill>
                <a:latin typeface="Times"/>
                <a:cs typeface="Times"/>
              </a:endParaRPr>
            </a:p>
          </p:txBody>
        </p:sp>
      </p:grpSp>
      <p:grpSp>
        <p:nvGrpSpPr>
          <p:cNvPr id="18" name="Gruppierung 17"/>
          <p:cNvGrpSpPr/>
          <p:nvPr/>
        </p:nvGrpSpPr>
        <p:grpSpPr>
          <a:xfrm>
            <a:off x="6638493" y="1110549"/>
            <a:ext cx="1881272" cy="1993507"/>
            <a:chOff x="3126327" y="1110549"/>
            <a:chExt cx="1881272" cy="1993507"/>
          </a:xfrm>
        </p:grpSpPr>
        <p:sp>
          <p:nvSpPr>
            <p:cNvPr id="30" name="Textfeld 29"/>
            <p:cNvSpPr txBox="1"/>
            <p:nvPr/>
          </p:nvSpPr>
          <p:spPr>
            <a:xfrm>
              <a:off x="3747512" y="1110549"/>
              <a:ext cx="787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what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70266" y="1700014"/>
              <a:ext cx="954491" cy="6338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2" name="Bild 31" descr="Bildschirmfoto 2014-08-12 um 4.34.38 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5693" y="1522216"/>
              <a:ext cx="590550" cy="820499"/>
            </a:xfrm>
            <a:prstGeom prst="rect">
              <a:avLst/>
            </a:prstGeom>
          </p:spPr>
        </p:pic>
        <p:sp>
          <p:nvSpPr>
            <p:cNvPr id="33" name="Textfeld 32"/>
            <p:cNvSpPr txBox="1"/>
            <p:nvPr/>
          </p:nvSpPr>
          <p:spPr>
            <a:xfrm>
              <a:off x="3126327" y="2734724"/>
              <a:ext cx="18812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>
                  <a:latin typeface="Times"/>
                  <a:cs typeface="Times"/>
                </a:rPr>
                <a:t>P</a:t>
              </a:r>
              <a:r>
                <a:rPr lang="de-DE" i="1" dirty="0" smtClean="0">
                  <a:latin typeface="Times"/>
                  <a:cs typeface="Times"/>
                </a:rPr>
                <a:t>arameter [</a:t>
              </a:r>
              <a:r>
                <a:rPr lang="de-DE" i="1" dirty="0" err="1" smtClean="0">
                  <a:latin typeface="Times"/>
                  <a:cs typeface="Times"/>
                </a:rPr>
                <a:t>unit</a:t>
              </a:r>
              <a:r>
                <a:rPr lang="de-DE" i="1" dirty="0" smtClean="0">
                  <a:latin typeface="Times"/>
                  <a:cs typeface="Times"/>
                </a:rPr>
                <a:t>]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2817832" y="1110549"/>
            <a:ext cx="2983408" cy="1993507"/>
            <a:chOff x="5798800" y="1110549"/>
            <a:chExt cx="2983408" cy="1993507"/>
          </a:xfrm>
        </p:grpSpPr>
        <p:sp>
          <p:nvSpPr>
            <p:cNvPr id="34" name="Textfeld 33"/>
            <p:cNvSpPr txBox="1"/>
            <p:nvPr/>
          </p:nvSpPr>
          <p:spPr>
            <a:xfrm>
              <a:off x="6301254" y="1110549"/>
              <a:ext cx="8259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when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798800" y="1573009"/>
              <a:ext cx="740300" cy="7875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36" name="Bild 35" descr="Bildschirmfoto 2014-08-12 um 4.37.37 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2169" y="1395211"/>
              <a:ext cx="1950039" cy="1192901"/>
            </a:xfrm>
            <a:prstGeom prst="rect">
              <a:avLst/>
            </a:prstGeom>
          </p:spPr>
        </p:pic>
        <p:sp>
          <p:nvSpPr>
            <p:cNvPr id="37" name="Textfeld 36"/>
            <p:cNvSpPr txBox="1"/>
            <p:nvPr/>
          </p:nvSpPr>
          <p:spPr>
            <a:xfrm>
              <a:off x="6109698" y="2734724"/>
              <a:ext cx="23837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Date/Time </a:t>
              </a:r>
              <a:r>
                <a:rPr lang="de-DE" dirty="0" err="1" smtClean="0">
                  <a:latin typeface="Times"/>
                  <a:cs typeface="Times"/>
                </a:rPr>
                <a:t>or</a:t>
              </a:r>
              <a:r>
                <a:rPr lang="de-DE" i="1" dirty="0" smtClean="0">
                  <a:latin typeface="Times"/>
                  <a:cs typeface="Times"/>
                </a:rPr>
                <a:t> geol. </a:t>
              </a:r>
              <a:r>
                <a:rPr lang="de-DE" i="1" dirty="0">
                  <a:latin typeface="Times"/>
                  <a:cs typeface="Times"/>
                </a:rPr>
                <a:t>A</a:t>
              </a:r>
              <a:r>
                <a:rPr lang="de-DE" i="1" dirty="0" smtClean="0">
                  <a:latin typeface="Times"/>
                  <a:cs typeface="Times"/>
                </a:rPr>
                <a:t>ge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0" name="Gruppierung 19"/>
          <p:cNvGrpSpPr/>
          <p:nvPr/>
        </p:nvGrpSpPr>
        <p:grpSpPr>
          <a:xfrm>
            <a:off x="7155950" y="4429483"/>
            <a:ext cx="1624468" cy="1993507"/>
            <a:chOff x="7155950" y="4429483"/>
            <a:chExt cx="1624468" cy="1993507"/>
          </a:xfrm>
        </p:grpSpPr>
        <p:sp>
          <p:nvSpPr>
            <p:cNvPr id="38" name="Textfeld 37"/>
            <p:cNvSpPr txBox="1"/>
            <p:nvPr/>
          </p:nvSpPr>
          <p:spPr>
            <a:xfrm>
              <a:off x="7782482" y="4429483"/>
              <a:ext cx="710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how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pic>
          <p:nvPicPr>
            <p:cNvPr id="39" name="Bild 38" descr="d28474db32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5950" y="4917344"/>
              <a:ext cx="626532" cy="939798"/>
            </a:xfrm>
            <a:prstGeom prst="rect">
              <a:avLst/>
            </a:prstGeom>
          </p:spPr>
        </p:pic>
        <p:pic>
          <p:nvPicPr>
            <p:cNvPr id="40" name="Bild 39" descr="Bildschirmfoto 2014-08-12 um 4.44.46 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771" y="4940744"/>
              <a:ext cx="837647" cy="998520"/>
            </a:xfrm>
            <a:prstGeom prst="rect">
              <a:avLst/>
            </a:prstGeom>
          </p:spPr>
        </p:pic>
        <p:sp>
          <p:nvSpPr>
            <p:cNvPr id="41" name="Textfeld 40"/>
            <p:cNvSpPr txBox="1"/>
            <p:nvPr/>
          </p:nvSpPr>
          <p:spPr>
            <a:xfrm>
              <a:off x="7367615" y="6053658"/>
              <a:ext cx="951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err="1" smtClean="0">
                  <a:latin typeface="Times"/>
                  <a:cs typeface="Times"/>
                </a:rPr>
                <a:t>Method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2" name="Gruppierung 21"/>
          <p:cNvGrpSpPr/>
          <p:nvPr/>
        </p:nvGrpSpPr>
        <p:grpSpPr>
          <a:xfrm>
            <a:off x="-871451" y="1110549"/>
            <a:ext cx="3700700" cy="6290563"/>
            <a:chOff x="-871451" y="1110549"/>
            <a:chExt cx="3700700" cy="6290563"/>
          </a:xfrm>
        </p:grpSpPr>
        <p:grpSp>
          <p:nvGrpSpPr>
            <p:cNvPr id="17" name="Gruppierung 16"/>
            <p:cNvGrpSpPr/>
            <p:nvPr/>
          </p:nvGrpSpPr>
          <p:grpSpPr>
            <a:xfrm>
              <a:off x="-871451" y="1110549"/>
              <a:ext cx="3223684" cy="6290563"/>
              <a:chOff x="-871451" y="1110549"/>
              <a:chExt cx="3223684" cy="6290563"/>
            </a:xfrm>
          </p:grpSpPr>
          <p:sp>
            <p:nvSpPr>
              <p:cNvPr id="43" name="Textfeld 42"/>
              <p:cNvSpPr txBox="1"/>
              <p:nvPr/>
            </p:nvSpPr>
            <p:spPr>
              <a:xfrm>
                <a:off x="719666" y="1110549"/>
                <a:ext cx="9028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err="1" smtClean="0">
                    <a:solidFill>
                      <a:srgbClr val="0000FF"/>
                    </a:solidFill>
                    <a:latin typeface="Times"/>
                    <a:cs typeface="Times"/>
                  </a:rPr>
                  <a:t>where</a:t>
                </a:r>
                <a:r>
                  <a:rPr lang="de-DE" b="1" dirty="0" smtClean="0">
                    <a:solidFill>
                      <a:srgbClr val="0000FF"/>
                    </a:solidFill>
                    <a:latin typeface="Times"/>
                    <a:cs typeface="Times"/>
                  </a:rPr>
                  <a:t>?</a:t>
                </a:r>
                <a:endParaRPr lang="de-DE" b="1" dirty="0">
                  <a:solidFill>
                    <a:srgbClr val="0000FF"/>
                  </a:solidFill>
                  <a:latin typeface="Times"/>
                  <a:cs typeface="Times"/>
                </a:endParaRPr>
              </a:p>
            </p:txBody>
          </p:sp>
          <p:pic>
            <p:nvPicPr>
              <p:cNvPr id="44" name="Bild 43" descr="Bildschirmfoto 2014-08-12 um 4.50.49 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0223" y="1654060"/>
                <a:ext cx="1444209" cy="1359555"/>
              </a:xfrm>
              <a:prstGeom prst="rect">
                <a:avLst/>
              </a:prstGeom>
            </p:spPr>
          </p:pic>
          <p:grpSp>
            <p:nvGrpSpPr>
              <p:cNvPr id="48" name="Gruppierung 47"/>
              <p:cNvGrpSpPr/>
              <p:nvPr/>
            </p:nvGrpSpPr>
            <p:grpSpPr>
              <a:xfrm>
                <a:off x="772847" y="1711325"/>
                <a:ext cx="207169" cy="285750"/>
                <a:chOff x="948266" y="4004733"/>
                <a:chExt cx="245534" cy="338667"/>
              </a:xfrm>
              <a:effectLst/>
            </p:grpSpPr>
            <p:cxnSp>
              <p:nvCxnSpPr>
                <p:cNvPr id="46" name="Gerade Verbindung 45"/>
                <p:cNvCxnSpPr/>
                <p:nvPr/>
              </p:nvCxnSpPr>
              <p:spPr>
                <a:xfrm>
                  <a:off x="956733" y="4123267"/>
                  <a:ext cx="0" cy="220133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Gleichschenkliges Dreieck 46"/>
                <p:cNvSpPr/>
                <p:nvPr/>
              </p:nvSpPr>
              <p:spPr>
                <a:xfrm rot="5400000">
                  <a:off x="973666" y="3979333"/>
                  <a:ext cx="194734" cy="245534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49" name="Textfeld 48"/>
              <p:cNvSpPr txBox="1"/>
              <p:nvPr/>
            </p:nvSpPr>
            <p:spPr>
              <a:xfrm>
                <a:off x="220133" y="3159667"/>
                <a:ext cx="20163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err="1" smtClean="0">
                    <a:latin typeface="Times"/>
                    <a:cs typeface="Times"/>
                  </a:rPr>
                  <a:t>Latitude</a:t>
                </a:r>
                <a:r>
                  <a:rPr lang="de-DE" i="1" dirty="0" smtClean="0">
                    <a:latin typeface="Times"/>
                    <a:cs typeface="Times"/>
                  </a:rPr>
                  <a:t>/</a:t>
                </a:r>
                <a:r>
                  <a:rPr lang="de-DE" i="1" dirty="0" err="1" smtClean="0">
                    <a:latin typeface="Times"/>
                    <a:cs typeface="Times"/>
                  </a:rPr>
                  <a:t>Longitude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  <p:grpSp>
            <p:nvGrpSpPr>
              <p:cNvPr id="45" name="Gruppierung 44"/>
              <p:cNvGrpSpPr/>
              <p:nvPr/>
            </p:nvGrpSpPr>
            <p:grpSpPr>
              <a:xfrm>
                <a:off x="-871451" y="3949117"/>
                <a:ext cx="2765883" cy="3451995"/>
                <a:chOff x="1087527" y="1894524"/>
                <a:chExt cx="2308370" cy="3070616"/>
              </a:xfrm>
            </p:grpSpPr>
            <p:cxnSp>
              <p:nvCxnSpPr>
                <p:cNvPr id="50" name="Gekrümmte Verbindung 49"/>
                <p:cNvCxnSpPr/>
                <p:nvPr/>
              </p:nvCxnSpPr>
              <p:spPr>
                <a:xfrm>
                  <a:off x="2324612" y="3294184"/>
                  <a:ext cx="690889" cy="526129"/>
                </a:xfrm>
                <a:prstGeom prst="curvedConnector3">
                  <a:avLst>
                    <a:gd name="adj1" fmla="val 50000"/>
                  </a:avLst>
                </a:prstGeom>
                <a:ln w="76200" cmpd="sng"/>
                <a:effectLst>
                  <a:outerShdw blurRad="41275" dist="88900" dir="7740000" rotWithShape="0">
                    <a:schemeClr val="accent6">
                      <a:lumMod val="50000"/>
                    </a:schemeClr>
                  </a:outerShdw>
                </a:effectLst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Sonne 50"/>
                <p:cNvSpPr/>
                <p:nvPr/>
              </p:nvSpPr>
              <p:spPr>
                <a:xfrm>
                  <a:off x="2247956" y="1894524"/>
                  <a:ext cx="619683" cy="676264"/>
                </a:xfrm>
                <a:prstGeom prst="sun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2" name="Wolke 51"/>
                <p:cNvSpPr/>
                <p:nvPr/>
              </p:nvSpPr>
              <p:spPr>
                <a:xfrm>
                  <a:off x="2638753" y="2195998"/>
                  <a:ext cx="457771" cy="545708"/>
                </a:xfrm>
                <a:prstGeom prst="cloud">
                  <a:avLst/>
                </a:prstGeom>
                <a:ln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3" name="Akkord 52"/>
                <p:cNvSpPr/>
                <p:nvPr/>
              </p:nvSpPr>
              <p:spPr>
                <a:xfrm rot="8058424">
                  <a:off x="1986479" y="3389017"/>
                  <a:ext cx="676264" cy="619683"/>
                </a:xfrm>
                <a:prstGeom prst="chord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 rot="1798574">
                  <a:off x="1923383" y="3624804"/>
                  <a:ext cx="946414" cy="740425"/>
                </a:xfrm>
                <a:prstGeom prst="rect">
                  <a:avLst/>
                </a:prstGeom>
                <a:solidFill>
                  <a:srgbClr val="9848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5" name="Akkord 54"/>
                <p:cNvSpPr/>
                <p:nvPr/>
              </p:nvSpPr>
              <p:spPr>
                <a:xfrm rot="19255955">
                  <a:off x="2665252" y="3156882"/>
                  <a:ext cx="619683" cy="676264"/>
                </a:xfrm>
                <a:prstGeom prst="chord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 rot="1725269">
                  <a:off x="2304390" y="3086211"/>
                  <a:ext cx="974635" cy="412723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7" name="Rechteck 56"/>
                <p:cNvSpPr/>
                <p:nvPr/>
              </p:nvSpPr>
              <p:spPr>
                <a:xfrm>
                  <a:off x="2247956" y="2855825"/>
                  <a:ext cx="1136023" cy="36998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8" name="Rechteck 57"/>
                <p:cNvSpPr/>
                <p:nvPr/>
              </p:nvSpPr>
              <p:spPr>
                <a:xfrm>
                  <a:off x="2975570" y="3184184"/>
                  <a:ext cx="420327" cy="9510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1116263" y="3080464"/>
                  <a:ext cx="1678197" cy="280473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60" name="Rechteck 59"/>
                <p:cNvSpPr/>
                <p:nvPr/>
              </p:nvSpPr>
              <p:spPr>
                <a:xfrm>
                  <a:off x="1784510" y="4014120"/>
                  <a:ext cx="1188416" cy="9510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61" name="Rechteck 60"/>
                <p:cNvSpPr/>
                <p:nvPr/>
              </p:nvSpPr>
              <p:spPr>
                <a:xfrm>
                  <a:off x="1087527" y="2855824"/>
                  <a:ext cx="1188416" cy="12351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9" name="Textfeld 8"/>
              <p:cNvSpPr txBox="1"/>
              <p:nvPr/>
            </p:nvSpPr>
            <p:spPr>
              <a:xfrm>
                <a:off x="1793996" y="4566847"/>
                <a:ext cx="5415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smtClean="0">
                    <a:latin typeface="Times"/>
                    <a:cs typeface="Times"/>
                  </a:rPr>
                  <a:t>Air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>
                <a:off x="1823911" y="5153287"/>
                <a:ext cx="5283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err="1" smtClean="0">
                    <a:latin typeface="Times"/>
                    <a:cs typeface="Times"/>
                  </a:rPr>
                  <a:t>Ice</a:t>
                </a:r>
                <a:endParaRPr lang="de-DE" i="1" dirty="0">
                  <a:latin typeface="Times"/>
                  <a:cs typeface="Times"/>
                </a:endParaRPr>
              </a:p>
            </p:txBody>
          </p:sp>
        </p:grpSp>
        <p:sp>
          <p:nvSpPr>
            <p:cNvPr id="11" name="Textfeld 10"/>
            <p:cNvSpPr txBox="1"/>
            <p:nvPr/>
          </p:nvSpPr>
          <p:spPr>
            <a:xfrm>
              <a:off x="1823911" y="5635751"/>
              <a:ext cx="7894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err="1" smtClean="0">
                  <a:latin typeface="Times"/>
                  <a:cs typeface="Times"/>
                </a:rPr>
                <a:t>Water</a:t>
              </a:r>
              <a:endParaRPr lang="de-DE" i="1" dirty="0">
                <a:latin typeface="Times"/>
                <a:cs typeface="Times"/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1736582" y="6077964"/>
              <a:ext cx="1092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smtClean="0">
                  <a:latin typeface="Times"/>
                  <a:cs typeface="Times"/>
                </a:rPr>
                <a:t>Sediment</a:t>
              </a:r>
              <a:endParaRPr lang="de-DE" i="1" dirty="0">
                <a:latin typeface="Times"/>
                <a:cs typeface="Times"/>
              </a:endParaRPr>
            </a:p>
          </p:txBody>
        </p:sp>
      </p:grpSp>
      <p:grpSp>
        <p:nvGrpSpPr>
          <p:cNvPr id="21" name="Gruppierung 20"/>
          <p:cNvGrpSpPr/>
          <p:nvPr/>
        </p:nvGrpSpPr>
        <p:grpSpPr>
          <a:xfrm>
            <a:off x="3877719" y="4928020"/>
            <a:ext cx="2340379" cy="1758047"/>
            <a:chOff x="3877719" y="5029624"/>
            <a:chExt cx="2340379" cy="1758047"/>
          </a:xfrm>
        </p:grpSpPr>
        <p:pic>
          <p:nvPicPr>
            <p:cNvPr id="13" name="Bild 12" descr="Bildschirmfoto 2014-08-13 um 12.05.36 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230" y="5428487"/>
              <a:ext cx="734331" cy="923336"/>
            </a:xfrm>
            <a:prstGeom prst="rect">
              <a:avLst/>
            </a:prstGeom>
          </p:spPr>
        </p:pic>
        <p:pic>
          <p:nvPicPr>
            <p:cNvPr id="14" name="Bild 13" descr="Bildschirmfoto 2014-08-13 um 12.06.17 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792" y="5517195"/>
              <a:ext cx="635000" cy="596900"/>
            </a:xfrm>
            <a:prstGeom prst="rect">
              <a:avLst/>
            </a:prstGeom>
          </p:spPr>
        </p:pic>
        <p:sp>
          <p:nvSpPr>
            <p:cNvPr id="15" name="Textfeld 14"/>
            <p:cNvSpPr txBox="1"/>
            <p:nvPr/>
          </p:nvSpPr>
          <p:spPr>
            <a:xfrm>
              <a:off x="4560968" y="5029624"/>
              <a:ext cx="710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err="1" smtClean="0">
                  <a:solidFill>
                    <a:srgbClr val="0000FF"/>
                  </a:solidFill>
                  <a:latin typeface="Times"/>
                  <a:cs typeface="Times"/>
                </a:rPr>
                <a:t>who</a:t>
              </a:r>
              <a:r>
                <a:rPr lang="de-DE" b="1" dirty="0" smtClean="0">
                  <a:solidFill>
                    <a:srgbClr val="0000FF"/>
                  </a:solidFill>
                  <a:latin typeface="Times"/>
                  <a:cs typeface="Times"/>
                </a:rPr>
                <a:t>?</a:t>
              </a:r>
              <a:endParaRPr lang="de-DE" b="1" dirty="0">
                <a:solidFill>
                  <a:srgbClr val="0000FF"/>
                </a:solidFill>
                <a:latin typeface="Times"/>
                <a:cs typeface="Times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877719" y="6418339"/>
              <a:ext cx="23403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i="1" dirty="0" err="1" smtClean="0">
                  <a:latin typeface="Times"/>
                  <a:cs typeface="Times"/>
                </a:rPr>
                <a:t>Investigator</a:t>
              </a:r>
              <a:r>
                <a:rPr lang="de-DE" i="1" dirty="0" smtClean="0">
                  <a:latin typeface="Times"/>
                  <a:cs typeface="Times"/>
                </a:rPr>
                <a:t>/Reference</a:t>
              </a:r>
              <a:endParaRPr lang="de-DE" i="1" dirty="0">
                <a:latin typeface="Times"/>
                <a:cs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647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smtClean="0">
                <a:latin typeface="Times"/>
                <a:cs typeface="Times"/>
              </a:rPr>
              <a:t>Data in PANGAEA</a:t>
            </a:r>
            <a:endParaRPr lang="de-DE" sz="2800" b="0" dirty="0">
              <a:latin typeface="Times"/>
              <a:cs typeface="Times"/>
            </a:endParaRPr>
          </a:p>
        </p:txBody>
      </p:sp>
      <p:pic>
        <p:nvPicPr>
          <p:cNvPr id="5" name="Bild 4" descr="Bildschirmfoto 2014-07-24 um 10.44.1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23" y="996905"/>
            <a:ext cx="8017933" cy="5474825"/>
          </a:xfrm>
          <a:prstGeom prst="rect">
            <a:avLst/>
          </a:prstGeom>
        </p:spPr>
      </p:pic>
      <p:sp>
        <p:nvSpPr>
          <p:cNvPr id="6" name="Rechteck 5">
            <a:hlinkClick r:id="rId3"/>
          </p:cNvPr>
          <p:cNvSpPr/>
          <p:nvPr/>
        </p:nvSpPr>
        <p:spPr>
          <a:xfrm>
            <a:off x="5477949" y="6112933"/>
            <a:ext cx="1693333" cy="1947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951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Bildschirmfoto 2014-09-30 um 10.52.05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324" y="1522442"/>
            <a:ext cx="5637653" cy="4106333"/>
          </a:xfrm>
          <a:prstGeom prst="rect">
            <a:avLst/>
          </a:prstGeom>
        </p:spPr>
      </p:pic>
      <p:pic>
        <p:nvPicPr>
          <p:cNvPr id="5" name="Bild 4" descr="Bildschirmfoto 2014-09-30 um 11.21.4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7" y="1581707"/>
            <a:ext cx="2467769" cy="5039225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r>
              <a:rPr lang="de-DE" sz="2800" b="0" dirty="0" err="1" smtClean="0">
                <a:latin typeface="Times"/>
                <a:cs typeface="Times"/>
              </a:rPr>
              <a:t>Useless</a:t>
            </a:r>
            <a:r>
              <a:rPr lang="de-DE" sz="2800" b="0" dirty="0" smtClean="0">
                <a:latin typeface="Times"/>
                <a:cs typeface="Times"/>
              </a:rPr>
              <a:t> </a:t>
            </a:r>
            <a:r>
              <a:rPr lang="de-DE" sz="2800" b="0" dirty="0" err="1" smtClean="0">
                <a:latin typeface="Times"/>
                <a:cs typeface="Times"/>
              </a:rPr>
              <a:t>data</a:t>
            </a:r>
            <a:endParaRPr lang="de-DE" sz="2800" b="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493556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30200" y="1685601"/>
            <a:ext cx="3381605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latin typeface="Times"/>
                <a:cs typeface="Times"/>
              </a:rPr>
              <a:t>Data </a:t>
            </a:r>
            <a:r>
              <a:rPr lang="de-DE" sz="2400" dirty="0" err="1" smtClean="0">
                <a:latin typeface="Times"/>
                <a:cs typeface="Times"/>
              </a:rPr>
              <a:t>provided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by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>
                <a:latin typeface="Times"/>
                <a:cs typeface="Times"/>
              </a:rPr>
              <a:t>a</a:t>
            </a:r>
            <a:r>
              <a:rPr lang="de-DE" sz="2400" dirty="0" err="1" smtClean="0">
                <a:latin typeface="Times"/>
                <a:cs typeface="Times"/>
              </a:rPr>
              <a:t>uthor</a:t>
            </a:r>
            <a:r>
              <a:rPr lang="de-DE" sz="2400" dirty="0" smtClean="0">
                <a:latin typeface="Times"/>
                <a:cs typeface="Times"/>
              </a:rPr>
              <a:t>/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principle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investigator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err="1">
                <a:latin typeface="Times"/>
                <a:cs typeface="Times"/>
              </a:rPr>
              <a:t>D</a:t>
            </a:r>
            <a:r>
              <a:rPr lang="de-DE" sz="2400" dirty="0" err="1" smtClean="0">
                <a:latin typeface="Times"/>
                <a:cs typeface="Times"/>
              </a:rPr>
              <a:t>uring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manuscript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preparation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or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submission</a:t>
            </a:r>
            <a:endParaRPr lang="de-DE" sz="2400" dirty="0" smtClean="0">
              <a:latin typeface="Times"/>
              <a:cs typeface="Times"/>
            </a:endParaRPr>
          </a:p>
          <a:p>
            <a:endParaRPr lang="de-DE" sz="2400" dirty="0">
              <a:latin typeface="Times"/>
              <a:cs typeface="Times"/>
            </a:endParaRPr>
          </a:p>
          <a:p>
            <a:r>
              <a:rPr lang="de-DE" sz="2400" dirty="0" err="1" smtClean="0">
                <a:latin typeface="Times"/>
                <a:cs typeface="Times"/>
              </a:rPr>
              <a:t>data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can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be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password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protected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until</a:t>
            </a:r>
            <a:r>
              <a:rPr lang="de-DE" sz="2400" dirty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paper</a:t>
            </a:r>
            <a:r>
              <a:rPr lang="de-DE" sz="2400" dirty="0" smtClean="0">
                <a:latin typeface="Times"/>
                <a:cs typeface="Times"/>
              </a:rPr>
              <a:t> </a:t>
            </a:r>
            <a:r>
              <a:rPr lang="de-DE" sz="2400" dirty="0" err="1" smtClean="0">
                <a:latin typeface="Times"/>
                <a:cs typeface="Times"/>
              </a:rPr>
              <a:t>is</a:t>
            </a:r>
            <a:r>
              <a:rPr lang="de-DE" sz="2400" dirty="0" smtClean="0">
                <a:latin typeface="Times"/>
                <a:cs typeface="Times"/>
              </a:rPr>
              <a:t> </a:t>
            </a:r>
          </a:p>
          <a:p>
            <a:r>
              <a:rPr lang="de-DE" sz="2400" dirty="0" err="1" smtClean="0">
                <a:latin typeface="Times"/>
                <a:cs typeface="Times"/>
              </a:rPr>
              <a:t>published</a:t>
            </a:r>
            <a:endParaRPr lang="de-DE" sz="2000" dirty="0"/>
          </a:p>
          <a:p>
            <a:endParaRPr lang="de-DE" sz="2000" dirty="0"/>
          </a:p>
        </p:txBody>
      </p:sp>
      <p:pic>
        <p:nvPicPr>
          <p:cNvPr id="6" name="Bild 5" descr="Bildschirmfoto 2011-09-20 um 2.07.53 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559" y="1382543"/>
            <a:ext cx="4504796" cy="4202845"/>
          </a:xfrm>
          <a:prstGeom prst="rect">
            <a:avLst/>
          </a:prstGeom>
        </p:spPr>
      </p:pic>
      <p:sp>
        <p:nvSpPr>
          <p:cNvPr id="7" name="Rechteckiger Pfeil 6"/>
          <p:cNvSpPr/>
          <p:nvPr/>
        </p:nvSpPr>
        <p:spPr>
          <a:xfrm flipV="1">
            <a:off x="3178592" y="4133667"/>
            <a:ext cx="1921933" cy="1171775"/>
          </a:xfrm>
          <a:prstGeom prst="bentArrow">
            <a:avLst/>
          </a:prstGeom>
          <a:solidFill>
            <a:srgbClr val="FF0000"/>
          </a:solidFill>
          <a:ln>
            <a:noFill/>
          </a:ln>
          <a:effectLst>
            <a:outerShdw blurRad="40000" dist="1143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02103" y="387272"/>
            <a:ext cx="8330195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dirty="0" err="1" smtClean="0">
                <a:latin typeface="Times"/>
                <a:cs typeface="Times"/>
              </a:rPr>
              <a:t>Submit</a:t>
            </a:r>
            <a:r>
              <a:rPr lang="de-DE" sz="2800" b="0" dirty="0" smtClean="0">
                <a:latin typeface="Times"/>
                <a:cs typeface="Times"/>
              </a:rPr>
              <a:t> Data</a:t>
            </a:r>
            <a:endParaRPr lang="de-DE" sz="2800" b="0" dirty="0">
              <a:latin typeface="Times"/>
              <a:cs typeface="Times"/>
            </a:endParaRPr>
          </a:p>
        </p:txBody>
      </p:sp>
      <p:sp>
        <p:nvSpPr>
          <p:cNvPr id="11" name="Rechteck 10">
            <a:hlinkClick r:id="rId4"/>
          </p:cNvPr>
          <p:cNvSpPr/>
          <p:nvPr/>
        </p:nvSpPr>
        <p:spPr>
          <a:xfrm>
            <a:off x="5213803" y="4921550"/>
            <a:ext cx="584882" cy="21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064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Macintosh PowerPoint</Application>
  <PresentationFormat>Bildschirmpräsentation (4:3)</PresentationFormat>
  <Paragraphs>53</Paragraphs>
  <Slides>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Office-Design</vt:lpstr>
      <vt:lpstr>PowerPoint-Präsentation</vt:lpstr>
      <vt:lpstr>Data-Model</vt:lpstr>
      <vt:lpstr>Data model</vt:lpstr>
      <vt:lpstr>Data in PANGAEA</vt:lpstr>
      <vt:lpstr>Useless data</vt:lpstr>
      <vt:lpstr>PowerPoint-Präsentation</vt:lpstr>
    </vt:vector>
  </TitlesOfParts>
  <Company>AWI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Yves Nowak</dc:creator>
  <cp:lastModifiedBy>Stefanie Schumacher</cp:lastModifiedBy>
  <cp:revision>120</cp:revision>
  <dcterms:created xsi:type="dcterms:W3CDTF">2013-05-22T13:17:02Z</dcterms:created>
  <dcterms:modified xsi:type="dcterms:W3CDTF">2014-10-17T07:53:07Z</dcterms:modified>
</cp:coreProperties>
</file>